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92" r:id="rId2"/>
    <p:sldId id="2009" r:id="rId3"/>
    <p:sldId id="2010" r:id="rId4"/>
    <p:sldId id="2011" r:id="rId5"/>
    <p:sldId id="2012" r:id="rId6"/>
    <p:sldId id="201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485.  ZANNI, TUNI, LE  A TAWNTUNG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Yesterday, Today, Forever</a:t>
            </a:r>
          </a:p>
          <a:p>
            <a:r>
              <a:rPr lang="en-US" sz="1500" dirty="0"/>
              <a:t>Heb. 13:8</a:t>
            </a:r>
          </a:p>
          <a:p>
            <a:r>
              <a:rPr lang="en-US" sz="1500" dirty="0"/>
              <a:t>A B. Simpson 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364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lamdang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lung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88758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26939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kuunin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2802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“Thu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in;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9336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thupiakna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lawn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dampah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65840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214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485.  ZANNI, TUNI, LE  A TAWNTUNG </vt:lpstr>
      <vt:lpstr>1</vt:lpstr>
      <vt:lpstr>Sakkik</vt:lpstr>
      <vt:lpstr>2</vt:lpstr>
      <vt:lpstr>PowerPoint Presentation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3</cp:revision>
  <dcterms:created xsi:type="dcterms:W3CDTF">2018-12-14T14:08:08Z</dcterms:created>
  <dcterms:modified xsi:type="dcterms:W3CDTF">2018-12-15T08:14:36Z</dcterms:modified>
</cp:coreProperties>
</file>